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72506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3470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469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8647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763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Plan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Complete levels 1-3 to become a dam master!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Targets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impact of dams on an ecosystem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multiple sources and media concerning the impact of dams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 a summary statement of the PBS documentary about Salmon or another primary or secondary source from this lesson of your choosing.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You will be assessed...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How you create your summary statement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Your summary </a:t>
            </a:r>
            <a:r>
              <a:rPr lang="en" dirty="0" smtClean="0"/>
              <a:t>statement will be completed using the file entitled</a:t>
            </a:r>
            <a:r>
              <a:rPr lang="en" dirty="0"/>
              <a:t>, “TargetTIME”.  When you are ready to meet the target for this lesson, complete the summary statement and submit that as </a:t>
            </a:r>
            <a:r>
              <a:rPr lang="en" dirty="0" smtClean="0"/>
              <a:t>follows in an e-mail to me: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LASTNAMEFIRSTSALMONSUMMARY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OK!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 go to level one and begin working!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light-gradient</vt:lpstr>
      <vt:lpstr>Today’s Plan</vt:lpstr>
      <vt:lpstr>Today’s Targets</vt:lpstr>
      <vt:lpstr>You will be assessed...</vt:lpstr>
      <vt:lpstr>OK!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Plan</dc:title>
  <dc:creator>Kocourek, Greg</dc:creator>
  <cp:lastModifiedBy>Kocourek, Greg</cp:lastModifiedBy>
  <cp:revision>1</cp:revision>
  <dcterms:modified xsi:type="dcterms:W3CDTF">2016-10-04T02:07:45Z</dcterms:modified>
</cp:coreProperties>
</file>